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258A9-D4C5-40BA-8875-D9D3A1710980}" v="188" dt="2023-05-25T14:13:01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252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Vegan)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8273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Carbonara Pasta with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A choice of BBQ or Lemon &amp; Herb Chicken or Vegan Quorn, with Seasoned Potatoes and Salads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109439" y="4403919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3164" y="86533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08523" y="1770463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3830984"/>
            <a:ext cx="588953" cy="58895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750">
                <a:solidFill>
                  <a:schemeClr val="bg1"/>
                </a:solidFill>
                <a:latin typeface="Century Gothic"/>
              </a:rPr>
              <a:t>8/03/2024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17" ma:contentTypeDescription="Create a new document." ma:contentTypeScope="" ma:versionID="53836260f93947c212dab7ef300cca21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41c2e4369220f479d1423e94c05cf112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SharedWithUsers xmlns="abd9c013-afd4-4605-a7aa-45ecbe72d026">
      <UserInfo>
        <DisplayName>Jacquie Buttery</DisplayName>
        <AccountId>1280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2866F78-C9CF-4EFA-A78B-EF5281592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4ff6cdd7-f66e-47e1-87c6-2be81c84d476"/>
    <ds:schemaRef ds:uri="6e1e0a47-ab42-4430-94e8-3d4d86c1f9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A4 Paper (210x297 mm)</PresentationFormat>
  <Paragraphs>103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Alona Murphy</cp:lastModifiedBy>
  <cp:revision>3</cp:revision>
  <cp:lastPrinted>2020-03-11T16:56:56Z</cp:lastPrinted>
  <dcterms:created xsi:type="dcterms:W3CDTF">2014-08-19T19:35:20Z</dcterms:created>
  <dcterms:modified xsi:type="dcterms:W3CDTF">2023-10-13T07:01:25Z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